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63" r:id="rId2"/>
    <p:sldId id="519" r:id="rId3"/>
    <p:sldId id="520" r:id="rId4"/>
    <p:sldId id="493" r:id="rId5"/>
    <p:sldId id="494" r:id="rId6"/>
    <p:sldId id="495" r:id="rId7"/>
    <p:sldId id="521" r:id="rId8"/>
    <p:sldId id="522" r:id="rId9"/>
    <p:sldId id="47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B9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651" autoAdjust="0"/>
    <p:restoredTop sz="94660"/>
  </p:normalViewPr>
  <p:slideViewPr>
    <p:cSldViewPr snapToGrid="0">
      <p:cViewPr varScale="1">
        <p:scale>
          <a:sx n="91" d="100"/>
          <a:sy n="91" d="100"/>
        </p:scale>
        <p:origin x="658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DD6CAB6-5441-4599-A8D4-D4E76FCB9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25DCF62-B398-476F-9E88-B213C19552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45F8648-0AC4-4D90-9871-5ABA98069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30.1.2023.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5B37978-18FC-48C9-B30D-5F0F720AE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C7BC8A0-2A16-423B-937E-095D605D7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67475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D61DBCC-C971-45FA-9EA1-2C8AFDA7C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0660943C-33C2-45D4-A5A5-EF583CCD74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A186C5B-2312-4523-8069-0C5E43F84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30.1.2023.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86D24B6-859D-4111-8E17-CDA0A75E2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AF0501D-A1E8-42A9-9581-0F1D54F9E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83353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8BFF832B-F90F-441C-BDE6-073FC1A3A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06A0C9CD-0A0A-4A25-B9D6-1E8A9E7A60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93E8CBB-BFEA-4E4F-B868-DEC924AC8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30.1.2023.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45082C0-3A92-460B-8337-5853ABC69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3B84FC0-4278-48E5-AB5A-B85EE4912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47420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0DEE01-12F0-4218-A670-C05737164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9F56EFB-BCAC-46F0-88BB-00213CA35A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84A2E2C-61A4-4B17-AFDD-447C1ADD0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30.1.2023.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95E260F-3424-41EE-90DA-E09B6E5E4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74E739F-0A00-481C-808E-8EA1982E6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02546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BA38AEC-140B-41A3-83CE-EAD58C6E6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B5A20F4F-B3ED-400A-B24C-1414471F3A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A1BAF0F-872D-4F6C-BD2B-535EA50CA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30.1.2023.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8916E41-8E75-406C-9E68-205450331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A860865-0820-4D07-83EC-2DE12488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40062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FF400A4-EF7A-4EB3-A50C-1C9D46C2C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3658BF5-7FC4-486D-9D6E-F28EBAD3B7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18176D8D-8622-4F6A-98A1-FFDB350BDF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CB8FF0E0-A96E-41FE-8994-7BC96C044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30.1.2023.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E3A05D16-C556-48C5-898E-BBA993205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F7A69F17-010E-4932-914B-A9E129DAD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1395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D8C8E65-0D63-429D-904C-11EA3CF1E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69E278DA-D9E4-4CA9-BB35-E2C1F552A4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E6E1C55E-3E0A-45CB-80B6-29B2B2CE09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F8B5F8F7-B6E9-4E20-A02C-0E07273917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88C3C540-9CD0-4695-B133-5A9F34CA1A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A4675D49-A2C9-47F8-B658-A0B5BCC64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30.1.2023.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22D45190-C6E5-4B98-AF4C-670A83220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A928B831-D472-4E9B-BDF9-127C5B5BA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35810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F22DAB5-ECF8-4C8B-9284-9A768DDE5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9BDEFBF9-BFFE-4685-B8DB-08DF78327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30.1.2023.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48BDB420-698D-4FD6-9BCE-933C5BE5B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A64B4EF5-3D49-46A7-867F-7BF38A2C1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82175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18B522E8-94C3-497E-9515-2464F4EB4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30.1.2023.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1E29E425-E355-4002-A1E9-FD1851CAD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5B217C31-9C02-48F3-A193-6E5B1187A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38331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71662CF-0945-4F8D-A889-F95805BCB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DE1B38E-C61F-4162-BEF8-2D1F3408A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805CB7DF-1634-4233-86F2-7AA36D2C3A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FD8CCF68-592E-4973-B04C-64EC759C1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30.1.2023.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8DA68B31-02DF-406E-AC7D-302C7C716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71A17FC2-55A1-48B3-978B-33BD5398B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7611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ADC7390-C9D2-4513-A57A-C9A272CAD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B6F32F34-B611-4B3D-B052-D735148E39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E161115B-474D-4633-BABE-90D7E32B9C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CD533EC9-5F15-4135-9402-DDB327BA8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30.1.2023.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1BE3D81E-FE89-411B-887D-0E513D11D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4EE1E0C0-36A8-4E85-8FC4-4E07C131D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98656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83698655-B947-4CE6-9E56-FB3E567E4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6C3724C-2207-43DC-BC59-398DCF661D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5FB41622-4652-426C-8FBB-EE8B2A3408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C541F-3958-4ACD-9A42-0DEFED04E85B}" type="datetimeFigureOut">
              <a:rPr lang="hr-HR" smtClean="0"/>
              <a:pPr/>
              <a:t>30.1.2023.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1A58F2BC-D5C8-49ED-8FB4-D39D29C814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1F7A62B-11DC-4C81-A486-6B7004460F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09703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s://ecovillage.org/london-climate-action-week-emerging-from-emergency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e-sfera.hr/dodatni-digitalni-sadrzaji/ad6bdda6-8715-4891-97c7-fc25b9bcab20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-sfera.hr/dodatni-digitalni-sadrzaji/03cde0fc-57d9-4390-b1ca-cec2d63b8b13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68A4132F-DEC6-4332-A00C-A11AD4519B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64965EAE-E41A-435F-B993-07E824B6C9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0"/>
            <a:ext cx="7539895" cy="6858000"/>
          </a:xfrm>
          <a:custGeom>
            <a:avLst/>
            <a:gdLst>
              <a:gd name="connsiteX0" fmla="*/ 7539895 w 7539895"/>
              <a:gd name="connsiteY0" fmla="*/ 6858000 h 6858000"/>
              <a:gd name="connsiteX1" fmla="*/ 0 w 7539895"/>
              <a:gd name="connsiteY1" fmla="*/ 6858000 h 6858000"/>
              <a:gd name="connsiteX2" fmla="*/ 0 w 7539895"/>
              <a:gd name="connsiteY2" fmla="*/ 0 h 6858000"/>
              <a:gd name="connsiteX3" fmla="*/ 4363741 w 753989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39895" h="6858000">
                <a:moveTo>
                  <a:pt x="753989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436374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152F8994-E6D4-4311-9548-C3607BC436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7092985" cy="6858000"/>
          </a:xfrm>
          <a:custGeom>
            <a:avLst/>
            <a:gdLst>
              <a:gd name="connsiteX0" fmla="*/ 7092985 w 7092985"/>
              <a:gd name="connsiteY0" fmla="*/ 6858000 h 6858000"/>
              <a:gd name="connsiteX1" fmla="*/ 0 w 7092985"/>
              <a:gd name="connsiteY1" fmla="*/ 6858000 h 6858000"/>
              <a:gd name="connsiteX2" fmla="*/ 0 w 7092985"/>
              <a:gd name="connsiteY2" fmla="*/ 0 h 6858000"/>
              <a:gd name="connsiteX3" fmla="*/ 3916831 w 7092985"/>
              <a:gd name="connsiteY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092985" h="6858000">
                <a:moveTo>
                  <a:pt x="7092985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3916831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896045-540C-4474-B698-188DB7FAF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927" y="0"/>
            <a:ext cx="5054155" cy="514017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dirty="0"/>
              <a:t>Unit </a:t>
            </a:r>
            <a:r>
              <a:rPr lang="hr-HR" sz="2800" dirty="0"/>
              <a:t>3</a:t>
            </a:r>
            <a:r>
              <a:rPr lang="en-US" sz="2800" dirty="0"/>
              <a:t>: </a:t>
            </a:r>
            <a:r>
              <a:rPr lang="hr-HR" sz="2800" dirty="0" err="1"/>
              <a:t>Culture</a:t>
            </a:r>
            <a:r>
              <a:rPr lang="hr-HR" sz="2800" dirty="0"/>
              <a:t> spot 4</a:t>
            </a:r>
            <a:br>
              <a:rPr lang="en-US" sz="2800" dirty="0"/>
            </a:br>
            <a:br>
              <a:rPr lang="en-US" sz="2800" dirty="0"/>
            </a:br>
            <a:r>
              <a:rPr lang="hr-HR" dirty="0"/>
              <a:t>London </a:t>
            </a:r>
            <a:r>
              <a:rPr lang="hr-HR" dirty="0" err="1"/>
              <a:t>attractions</a:t>
            </a:r>
            <a:br>
              <a:rPr lang="hr-HR" dirty="0"/>
            </a:br>
            <a:br>
              <a:rPr lang="hr-HR" dirty="0"/>
            </a:br>
            <a:endParaRPr lang="hr-HR" b="1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A7D4603-C1D1-449D-AF5B-D4A5A91E7B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979093" y="394546"/>
            <a:ext cx="3936488" cy="73809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8136" y="1329911"/>
            <a:ext cx="4083323" cy="5330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9645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E58E2383-642F-423B-A134-BD99242E57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3730"/>
            <a:ext cx="12192000" cy="381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158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01FF2044-4C07-426B-942A-5EE0CAC52A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3299" y="0"/>
            <a:ext cx="7625594" cy="6858000"/>
          </a:xfrm>
          <a:prstGeom prst="rect">
            <a:avLst/>
          </a:prstGeom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E6A86D48-AD1B-51FC-170D-DF6B1D83A51F}"/>
              </a:ext>
            </a:extLst>
          </p:cNvPr>
          <p:cNvSpPr txBox="1"/>
          <p:nvPr/>
        </p:nvSpPr>
        <p:spPr>
          <a:xfrm>
            <a:off x="4557250" y="2249775"/>
            <a:ext cx="3124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i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6DD5900E-876F-2902-173F-B852A1A8C95D}"/>
              </a:ext>
            </a:extLst>
          </p:cNvPr>
          <p:cNvSpPr txBox="1"/>
          <p:nvPr/>
        </p:nvSpPr>
        <p:spPr>
          <a:xfrm>
            <a:off x="5939790" y="5981700"/>
            <a:ext cx="3124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i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288814B1-E45C-44CF-7847-D634ED0A0307}"/>
              </a:ext>
            </a:extLst>
          </p:cNvPr>
          <p:cNvSpPr txBox="1"/>
          <p:nvPr/>
        </p:nvSpPr>
        <p:spPr>
          <a:xfrm>
            <a:off x="7027877" y="346770"/>
            <a:ext cx="3124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i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77475B47-8E48-8520-5006-3706ABDCF592}"/>
              </a:ext>
            </a:extLst>
          </p:cNvPr>
          <p:cNvSpPr txBox="1"/>
          <p:nvPr/>
        </p:nvSpPr>
        <p:spPr>
          <a:xfrm>
            <a:off x="1882140" y="3627120"/>
            <a:ext cx="3124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i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6F8BCA16-4F06-8825-01BB-7CADCC9FF302}"/>
              </a:ext>
            </a:extLst>
          </p:cNvPr>
          <p:cNvSpPr txBox="1"/>
          <p:nvPr/>
        </p:nvSpPr>
        <p:spPr>
          <a:xfrm>
            <a:off x="1882140" y="5981700"/>
            <a:ext cx="3124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i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id="{349D1B20-9AB2-D775-086C-A19831C2C60B}"/>
              </a:ext>
            </a:extLst>
          </p:cNvPr>
          <p:cNvSpPr txBox="1"/>
          <p:nvPr/>
        </p:nvSpPr>
        <p:spPr>
          <a:xfrm>
            <a:off x="4557250" y="3685843"/>
            <a:ext cx="3124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i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8" name="TekstniOkvir 17">
            <a:extLst>
              <a:ext uri="{FF2B5EF4-FFF2-40B4-BE49-F238E27FC236}">
                <a16:creationId xmlns:a16="http://schemas.microsoft.com/office/drawing/2014/main" id="{44A43116-BE70-2E6C-0ABB-D134E0107D28}"/>
              </a:ext>
            </a:extLst>
          </p:cNvPr>
          <p:cNvSpPr txBox="1"/>
          <p:nvPr/>
        </p:nvSpPr>
        <p:spPr>
          <a:xfrm>
            <a:off x="7055728" y="3602385"/>
            <a:ext cx="3124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i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id="{BFD79ED2-2CFA-69B7-1342-3C10F3882190}"/>
              </a:ext>
            </a:extLst>
          </p:cNvPr>
          <p:cNvSpPr txBox="1"/>
          <p:nvPr/>
        </p:nvSpPr>
        <p:spPr>
          <a:xfrm>
            <a:off x="1899557" y="2249775"/>
            <a:ext cx="3124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i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0" name="TekstniOkvir 19">
            <a:extLst>
              <a:ext uri="{FF2B5EF4-FFF2-40B4-BE49-F238E27FC236}">
                <a16:creationId xmlns:a16="http://schemas.microsoft.com/office/drawing/2014/main" id="{D477C0EA-EC65-3A52-5299-111EB5266577}"/>
              </a:ext>
            </a:extLst>
          </p:cNvPr>
          <p:cNvSpPr txBox="1"/>
          <p:nvPr/>
        </p:nvSpPr>
        <p:spPr>
          <a:xfrm>
            <a:off x="4539563" y="746880"/>
            <a:ext cx="3124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 i="1" dirty="0">
                <a:solidFill>
                  <a:srgbClr val="FF0000"/>
                </a:solidFill>
              </a:rPr>
              <a:t>8</a:t>
            </a:r>
          </a:p>
        </p:txBody>
      </p:sp>
      <p:pic>
        <p:nvPicPr>
          <p:cNvPr id="2" name="track_coulture_spot_4_part_1_-_task_1">
            <a:hlinkClick r:id="" action="ppaction://media"/>
            <a:extLst>
              <a:ext uri="{FF2B5EF4-FFF2-40B4-BE49-F238E27FC236}">
                <a16:creationId xmlns:a16="http://schemas.microsoft.com/office/drawing/2014/main" id="{773B04E9-79D6-8F5F-A886-26321338347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7404" y="546825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954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65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7" grpId="0"/>
      <p:bldP spid="18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7684BB54-CB53-49CB-B332-A1CAC30065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8359" y="432233"/>
            <a:ext cx="10850489" cy="3686689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E0AE281F-4B3B-45FE-B70D-A9C49317CC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8359" y="4183793"/>
            <a:ext cx="10040751" cy="2000529"/>
          </a:xfrm>
          <a:prstGeom prst="rect">
            <a:avLst/>
          </a:prstGeom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id="{527B1851-D284-0113-19B8-2109796E119B}"/>
              </a:ext>
            </a:extLst>
          </p:cNvPr>
          <p:cNvSpPr txBox="1"/>
          <p:nvPr/>
        </p:nvSpPr>
        <p:spPr>
          <a:xfrm>
            <a:off x="7044774" y="3014470"/>
            <a:ext cx="312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i="1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32BD8552-303C-A9D2-C34E-FC93DF1BFAD7}"/>
              </a:ext>
            </a:extLst>
          </p:cNvPr>
          <p:cNvSpPr txBox="1"/>
          <p:nvPr/>
        </p:nvSpPr>
        <p:spPr>
          <a:xfrm>
            <a:off x="7044774" y="1904081"/>
            <a:ext cx="312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i="1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F121EE2A-B79C-491E-BDF4-68E4EA025205}"/>
              </a:ext>
            </a:extLst>
          </p:cNvPr>
          <p:cNvSpPr txBox="1"/>
          <p:nvPr/>
        </p:nvSpPr>
        <p:spPr>
          <a:xfrm>
            <a:off x="7044774" y="1536686"/>
            <a:ext cx="312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i="1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id="{D7B0A7EF-6F1D-CF47-00CB-6905FC52207B}"/>
              </a:ext>
            </a:extLst>
          </p:cNvPr>
          <p:cNvSpPr txBox="1"/>
          <p:nvPr/>
        </p:nvSpPr>
        <p:spPr>
          <a:xfrm>
            <a:off x="7044774" y="1174616"/>
            <a:ext cx="312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i="1" dirty="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137A6B65-4058-9F76-191A-F5D3C98E6ACD}"/>
              </a:ext>
            </a:extLst>
          </p:cNvPr>
          <p:cNvSpPr txBox="1"/>
          <p:nvPr/>
        </p:nvSpPr>
        <p:spPr>
          <a:xfrm>
            <a:off x="7044774" y="3389079"/>
            <a:ext cx="312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i="1" dirty="0">
                <a:solidFill>
                  <a:srgbClr val="0070C0"/>
                </a:solidFill>
              </a:rPr>
              <a:t>5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300244C5-D21C-C147-DFC2-2A77BFDDBA15}"/>
              </a:ext>
            </a:extLst>
          </p:cNvPr>
          <p:cNvSpPr txBox="1"/>
          <p:nvPr/>
        </p:nvSpPr>
        <p:spPr>
          <a:xfrm>
            <a:off x="7044774" y="2647075"/>
            <a:ext cx="312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i="1" dirty="0">
                <a:solidFill>
                  <a:srgbClr val="0070C0"/>
                </a:solidFill>
              </a:rPr>
              <a:t>6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E7C14849-100B-CD98-1666-AEAAE54B43F6}"/>
              </a:ext>
            </a:extLst>
          </p:cNvPr>
          <p:cNvSpPr txBox="1"/>
          <p:nvPr/>
        </p:nvSpPr>
        <p:spPr>
          <a:xfrm>
            <a:off x="7044774" y="2275578"/>
            <a:ext cx="312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i="1" dirty="0">
                <a:solidFill>
                  <a:srgbClr val="0070C0"/>
                </a:solidFill>
              </a:rPr>
              <a:t>7</a:t>
            </a:r>
          </a:p>
        </p:txBody>
      </p:sp>
      <p:pic>
        <p:nvPicPr>
          <p:cNvPr id="11" name="track_coulture_spot_4_part_1_-_task_1">
            <a:hlinkClick r:id="" action="ppaction://media"/>
            <a:extLst>
              <a:ext uri="{FF2B5EF4-FFF2-40B4-BE49-F238E27FC236}">
                <a16:creationId xmlns:a16="http://schemas.microsoft.com/office/drawing/2014/main" id="{B8F12086-4550-FA23-2FBF-F928E51C539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16797" y="1280156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068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658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2" grpId="0"/>
      <p:bldP spid="4" grpId="0"/>
      <p:bldP spid="5" grpId="0"/>
      <p:bldP spid="6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4B137273-0C8C-4018-8DB9-3235CC1C0D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4209" y="0"/>
            <a:ext cx="8543582" cy="685800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93668399-6F76-3D59-570C-9DA12D1B41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2086" y="5308666"/>
            <a:ext cx="337456" cy="417219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9FBB0FCA-2277-54FA-8E78-21B8A2EA00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9629" y="1008809"/>
            <a:ext cx="337456" cy="417219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50C367C0-8560-2F4F-8401-829AB0D4EA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2628" y="3220390"/>
            <a:ext cx="337456" cy="417219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9D8E556B-2532-19BB-81A8-71C73E5135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9629" y="5308665"/>
            <a:ext cx="337456" cy="417219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49528389-0667-F995-7B6F-4D41C8F3ED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2085" y="3220389"/>
            <a:ext cx="337456" cy="417219"/>
          </a:xfrm>
          <a:prstGeom prst="rect">
            <a:avLst/>
          </a:prstGeom>
        </p:spPr>
      </p:pic>
      <p:pic>
        <p:nvPicPr>
          <p:cNvPr id="2" name="31__culture_spot_4___london_attractions_-_part_2_-_task_2">
            <a:hlinkClick r:id="" action="ppaction://media"/>
            <a:extLst>
              <a:ext uri="{FF2B5EF4-FFF2-40B4-BE49-F238E27FC236}">
                <a16:creationId xmlns:a16="http://schemas.microsoft.com/office/drawing/2014/main" id="{23EBB0A5-AF6F-FA7E-AE6B-B739E078EC6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63951" y="765127"/>
            <a:ext cx="487362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831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471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B566B51B-E35D-417D-ADC5-81CC385437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1730"/>
            <a:ext cx="4623375" cy="253371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8201320-9335-9292-DEDE-AF98F95415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436944" y="2100137"/>
            <a:ext cx="7575143" cy="45450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FCB98F4-129E-0642-234E-30504544A2B3}"/>
              </a:ext>
            </a:extLst>
          </p:cNvPr>
          <p:cNvSpPr txBox="1"/>
          <p:nvPr/>
        </p:nvSpPr>
        <p:spPr>
          <a:xfrm>
            <a:off x="4341066" y="5900965"/>
            <a:ext cx="758522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4" tooltip="https://ecovillage.org/london-climate-action-week-emerging-from-emergency/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5" tooltip="https://creativecommons.org/licenses/by-nc-sa/3.0/"/>
              </a:rPr>
              <a:t>CC BY-SA-NC</a:t>
            </a:r>
            <a:endParaRPr lang="en-GB" sz="900"/>
          </a:p>
        </p:txBody>
      </p:sp>
    </p:spTree>
    <p:extLst>
      <p:ext uri="{BB962C8B-B14F-4D97-AF65-F5344CB8AC3E}">
        <p14:creationId xmlns:p14="http://schemas.microsoft.com/office/powerpoint/2010/main" val="3773164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C8B9B542-E4D2-4DBA-9107-BB899BF642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0260" y="0"/>
            <a:ext cx="70714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974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68748893-66CF-4296-8309-A9697FACDC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7996"/>
            <a:ext cx="12192000" cy="608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684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Vidi izvornu sliku">
            <a:hlinkClick r:id="rId2"/>
            <a:extLst>
              <a:ext uri="{FF2B5EF4-FFF2-40B4-BE49-F238E27FC236}">
                <a16:creationId xmlns:a16="http://schemas.microsoft.com/office/drawing/2014/main" id="{7EB574C3-BBFC-4298-9349-DA1B4B4EE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627" y="1048698"/>
            <a:ext cx="3810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zervirano mjesto sadržaja 2">
            <a:extLst>
              <a:ext uri="{FF2B5EF4-FFF2-40B4-BE49-F238E27FC236}">
                <a16:creationId xmlns:a16="http://schemas.microsoft.com/office/drawing/2014/main" id="{8619A0A9-4971-4637-BA0B-39A4F5D24D27}"/>
              </a:ext>
            </a:extLst>
          </p:cNvPr>
          <p:cNvSpPr txBox="1">
            <a:spLocks/>
          </p:cNvSpPr>
          <p:nvPr/>
        </p:nvSpPr>
        <p:spPr>
          <a:xfrm>
            <a:off x="183419" y="2722894"/>
            <a:ext cx="11824416" cy="1905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1001"/>
              </a:spcBef>
              <a:tabLst>
                <a:tab pos="0" algn="l"/>
              </a:tabLst>
            </a:pPr>
            <a:r>
              <a:rPr lang="hr-HR" sz="2000" b="1" spc="-1" dirty="0">
                <a:solidFill>
                  <a:srgbClr val="000000"/>
                </a:solidFill>
                <a:highlight>
                  <a:srgbClr val="FFFF00"/>
                </a:highlight>
              </a:rPr>
              <a:t>LEARN MORE</a:t>
            </a:r>
            <a:endParaRPr lang="hr-HR" sz="2000" spc="-1" dirty="0">
              <a:highlight>
                <a:srgbClr val="FFFF00"/>
              </a:highlight>
              <a:latin typeface="Arial"/>
            </a:endParaRP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BC5DDBC3-4502-185A-855B-A83B88660559}"/>
              </a:ext>
            </a:extLst>
          </p:cNvPr>
          <p:cNvSpPr txBox="1"/>
          <p:nvPr/>
        </p:nvSpPr>
        <p:spPr>
          <a:xfrm>
            <a:off x="1647451" y="3182369"/>
            <a:ext cx="88963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>
                <a:hlinkClick r:id="rId4"/>
              </a:rPr>
              <a:t>https://www.e-sfera.hr/dodatni-digitalni-sadrzaji/03cde0fc-57d9-4390-b1ca-cec2d63b8b13/</a:t>
            </a:r>
            <a:r>
              <a:rPr lang="hr-H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4894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1524</TotalTime>
  <Words>52</Words>
  <Application>Microsoft Office PowerPoint</Application>
  <PresentationFormat>Widescreen</PresentationFormat>
  <Paragraphs>20</Paragraphs>
  <Slides>9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sustava Office</vt:lpstr>
      <vt:lpstr>Unit 3: Culture spot 4  London attractions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ZVONKA IVKOVIĆ</dc:creator>
  <cp:lastModifiedBy>Sanja Ivoš</cp:lastModifiedBy>
  <cp:revision>132</cp:revision>
  <dcterms:created xsi:type="dcterms:W3CDTF">2021-09-01T06:25:32Z</dcterms:created>
  <dcterms:modified xsi:type="dcterms:W3CDTF">2023-01-30T10:33:49Z</dcterms:modified>
</cp:coreProperties>
</file>